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85D3"/>
    <a:srgbClr val="3C85C8"/>
    <a:srgbClr val="6385C8"/>
    <a:srgbClr val="375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F6C46F-8E23-41A3-C570-F393DB72A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BE6941-4428-7A56-8B9E-CA5EBAF8E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0BC0CE-B924-BE07-8578-2B59E4112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56A59D-F940-7925-DAAE-B80D1086C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82C7B4-98DF-7B56-A1FC-7E75C182A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9205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2B2460-736D-B387-711B-8A523B158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55C626D-3A03-44F8-7510-B51A6DEA5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AF9716C-90D5-A12C-7869-E85619A60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05A45F9-DEA9-FBA2-65BB-8EFEAFED2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AD55829-4DDB-E3D7-9EB0-048F9AB5B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289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18D0367-D2D8-0697-FBBB-3649FF3788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56C2C6E-0BD4-4964-32E5-284F4BFE4B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380760-F4FD-F7A2-A95E-BC65B4C2A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F6479C-0440-FD21-F642-12E8BF31F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60FA49-7F34-045A-81C0-C2A03E802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4201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C4697-12CF-087B-1FE9-00151974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3C2EA0-A485-1B97-2852-DC4842D19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FB2D9F-EB8A-1DD4-26FC-0F1A279BF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4BB604-B365-FE81-C9D8-C640AEA0A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4C8B52-A6D5-479B-4456-580423CE9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139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E8CFAA-AF4F-8370-E106-6EC6B6904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7DCECE-BCC7-7EB0-FC3F-0031A64682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A87CBC9-F7DE-0439-5DD6-DAA9E3841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FC2F1E-65BF-CC37-5CED-DB0BC7504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3245DA5-81F2-0387-1BED-85473944F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716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3CFC06-8929-F224-2D93-5DDF28A91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0F8E30-6354-3AD5-B78C-1EEB4C822F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6613032-DC2E-9326-079C-0E30D491D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135EC2F-0545-16F3-0D7A-18B768234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4F435E-B716-4F11-7C2B-DA4075F5D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B4C253B-968E-D28D-3747-322D9BC2B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0764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086DD9-1B0C-187E-3C05-D59CA890F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D7F57AB-8382-C953-C8CF-C5C686F17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C909BB5-4C33-98D4-456C-BA1297E395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A9696BA-5363-B4E9-9817-93C020ED57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C17962A-A9A1-5516-AC75-26F09ECCE4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8201282-4E1B-411A-C706-4568E50DD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DE2BFB7-A18D-B0B6-2BC9-D90888623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95F5472-B86B-A147-D796-E2E8CE424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4477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06DF94-D37F-7540-8D1A-E7FCF981C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AB8E7D7-8D8C-CAB1-8806-8011597A1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7A2680-9D80-EC95-F6A9-837D29C81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A62497D-5766-3013-369C-1A6FF7CA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8132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37F0C20-C115-906F-8E78-7985281A0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8E3DAB4-7C5B-F2F2-846C-E31B86E9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DF4BC04-F991-8C67-8AFD-FA7BF4562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125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65936-0E65-55F1-DE42-D96B1BE29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32FAC5-710C-E6CF-1470-4CCFD083A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3034861-C714-04E9-D4B9-FCED7CCCC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1A6C4E1-D0C8-348B-3BAE-189EEE3FC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81ADF6-B067-DF83-1FFE-EEF2FD0F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E2A47AF-0800-592B-C527-73AD09D38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3939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AE5BE-D2C6-FBDB-A746-011945FEF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3EC936C-6360-9BB6-ABC3-D269B57E9D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E26E033-2416-049F-AB80-2971869F38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F945F-D901-AAAE-5D71-AD8A7F759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E6FABF-19FE-87A8-2C3B-7746DDC1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9C00D0F-5F32-549E-6D72-C0D3DF06A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744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355DF56-2775-4834-E1A7-88DC58D5B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1675D78-0838-942A-40BA-07A598F06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E06E5E-225D-48C3-0164-DCBFE4B15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01CC2F-7CFD-4C4B-A6C8-C1E56F765C6C}" type="datetimeFigureOut">
              <a:rPr lang="de-DE" smtClean="0"/>
              <a:t>27.12.22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3C146D-F195-37E2-BE01-42E0080FB9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4CA99B-655E-B34F-A177-E57D7041EF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F3AFB-4B00-9546-814C-6874F42EFF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505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9A16A44-EA41-8797-3D91-41EC6C734B2E}"/>
              </a:ext>
            </a:extLst>
          </p:cNvPr>
          <p:cNvSpPr/>
          <p:nvPr/>
        </p:nvSpPr>
        <p:spPr>
          <a:xfrm>
            <a:off x="1775638" y="1338123"/>
            <a:ext cx="3880884" cy="3880884"/>
          </a:xfrm>
          <a:prstGeom prst="ellipse">
            <a:avLst/>
          </a:prstGeom>
          <a:solidFill>
            <a:srgbClr val="37585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3C5320C-F1EF-6656-D00C-98416D9D7D2A}"/>
              </a:ext>
            </a:extLst>
          </p:cNvPr>
          <p:cNvSpPr txBox="1"/>
          <p:nvPr/>
        </p:nvSpPr>
        <p:spPr>
          <a:xfrm>
            <a:off x="1360969" y="1701210"/>
            <a:ext cx="4710222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99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D7E6553-FC50-BCA8-BCD2-119A42EC1B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72" t="5635" r="24309" b="19055"/>
          <a:stretch/>
        </p:blipFill>
        <p:spPr>
          <a:xfrm>
            <a:off x="5911701" y="1073888"/>
            <a:ext cx="3880885" cy="399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003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D235DA-A405-690A-3752-547DD2B54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 descr="Ein Bild, das Person, Mann, Anzug, Wand enthält.&#10;&#10;Automatisch generierte Beschreibung">
            <a:extLst>
              <a:ext uri="{FF2B5EF4-FFF2-40B4-BE49-F238E27FC236}">
                <a16:creationId xmlns:a16="http://schemas.microsoft.com/office/drawing/2014/main" id="{6D198927-DBA9-C535-FAB9-0B5CE819F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10" y="0"/>
            <a:ext cx="6858000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08E12E58-E8B8-9F3C-0029-8063D18486C7}"/>
              </a:ext>
            </a:extLst>
          </p:cNvPr>
          <p:cNvSpPr/>
          <p:nvPr/>
        </p:nvSpPr>
        <p:spPr>
          <a:xfrm>
            <a:off x="4960088" y="3881549"/>
            <a:ext cx="1243013" cy="1314450"/>
          </a:xfrm>
          <a:prstGeom prst="rect">
            <a:avLst/>
          </a:prstGeom>
          <a:solidFill>
            <a:srgbClr val="4385D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8163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 2013–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Macintosh PowerPoint</Application>
  <PresentationFormat>Breitbild</PresentationFormat>
  <Paragraphs>1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Segoe UI</vt:lpstr>
      <vt:lpstr>Office-Design 2013–2022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Horn, Carl-Wolfram Kurt Joachim</dc:creator>
  <cp:lastModifiedBy>Horn, Carl-Wolfram Kurt Joachim</cp:lastModifiedBy>
  <cp:revision>1</cp:revision>
  <dcterms:created xsi:type="dcterms:W3CDTF">2022-12-27T16:17:40Z</dcterms:created>
  <dcterms:modified xsi:type="dcterms:W3CDTF">2022-12-28T21:12:21Z</dcterms:modified>
</cp:coreProperties>
</file>

<file path=docProps/thumbnail.jpeg>
</file>